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4" r:id="rId5"/>
    <p:sldId id="257" r:id="rId6"/>
    <p:sldId id="258" r:id="rId7"/>
    <p:sldId id="259" r:id="rId8"/>
    <p:sldId id="260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 varScale="1">
        <p:scale>
          <a:sx n="86" d="100"/>
          <a:sy n="86" d="100"/>
        </p:scale>
        <p:origin x="56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DA738-98AC-BE48-A4FC-89D20C727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149062"/>
            <a:ext cx="5791200" cy="1325563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37F6AFD-DBA7-5944-B8C8-9122FA893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4580988"/>
            <a:ext cx="5791200" cy="92551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subtitle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58D7AD28-91C2-9048-8626-573CB05F6A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6900" y="457079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6">
            <a:extLst>
              <a:ext uri="{FF2B5EF4-FFF2-40B4-BE49-F238E27FC236}">
                <a16:creationId xmlns:a16="http://schemas.microsoft.com/office/drawing/2014/main" id="{CC5F45C8-7226-5845-9311-4B8B220C1C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57828" y="228358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BAFCF363-85F0-CC47-91EB-71AC93A50CC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0603" y="268"/>
            <a:ext cx="4111583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566D4D9A-5632-1B49-ADF6-5DECA1B892F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070604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2BB57774-1E3A-FD4C-8E5F-1C90050A3E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57828" y="0"/>
            <a:ext cx="4034172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30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84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D446-3339-5447-8429-4B796A711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660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459092-3379-5D42-84C2-0B1B24AE44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559402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8BA023B-0EF0-405D-BDB1-C7704B253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58" y="184150"/>
            <a:ext cx="10515600" cy="625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272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BCE01225-95E6-4B72-9F07-3E7F397545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10E9646-EBCA-48CC-8839-779D1C4F9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219075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843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C30FF-263D-5D47-8F06-204E0953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714DB-8A21-CA44-A68F-63A9AF6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507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6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64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orient="horz" pos="4104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58C9-A2AF-6246-BFA1-0DEC0CE7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088" y="3060162"/>
            <a:ext cx="5791200" cy="1325563"/>
          </a:xfrm>
        </p:spPr>
        <p:txBody>
          <a:bodyPr/>
          <a:lstStyle/>
          <a:p>
            <a:r>
              <a:rPr lang="en-US" dirty="0"/>
              <a:t>Dreamscape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15725-51B0-6342-8566-4460CFF19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2088" y="4492088"/>
            <a:ext cx="5154341" cy="925512"/>
          </a:xfrm>
        </p:spPr>
        <p:txBody>
          <a:bodyPr/>
          <a:lstStyle/>
          <a:p>
            <a:pPr marL="0" indent="0"/>
            <a:r>
              <a:rPr lang="en-US" dirty="0"/>
              <a:t>Virtual backgrounds for Microsoft Teams video calls</a:t>
            </a:r>
          </a:p>
        </p:txBody>
      </p:sp>
      <p:pic>
        <p:nvPicPr>
          <p:cNvPr id="18" name="Picture Placeholder 17" descr="Green hills with giant yellow daisies against a blue sky">
            <a:extLst>
              <a:ext uri="{FF2B5EF4-FFF2-40B4-BE49-F238E27FC236}">
                <a16:creationId xmlns:a16="http://schemas.microsoft.com/office/drawing/2014/main" id="{32AA5AD9-7590-2D4F-A909-EDABFDFBE0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56900" y="4560436"/>
            <a:ext cx="4034172" cy="2297564"/>
          </a:xfrm>
        </p:spPr>
      </p:pic>
      <p:pic>
        <p:nvPicPr>
          <p:cNvPr id="16" name="Picture Placeholder 15" descr="A surreal image of city buildings">
            <a:extLst>
              <a:ext uri="{FF2B5EF4-FFF2-40B4-BE49-F238E27FC236}">
                <a16:creationId xmlns:a16="http://schemas.microsoft.com/office/drawing/2014/main" id="{7508757B-368A-C749-BC38-029A9F6CE21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57828" y="2276856"/>
            <a:ext cx="4034172" cy="2283580"/>
          </a:xfrm>
        </p:spPr>
      </p:pic>
      <p:pic>
        <p:nvPicPr>
          <p:cNvPr id="14" name="Picture Placeholder 13" descr="A green traffic light on a dirt road">
            <a:extLst>
              <a:ext uri="{FF2B5EF4-FFF2-40B4-BE49-F238E27FC236}">
                <a16:creationId xmlns:a16="http://schemas.microsoft.com/office/drawing/2014/main" id="{FDCF8C0A-09E6-8547-AEA9-D51A6867DB3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9"/>
          <a:stretch/>
        </p:blipFill>
        <p:spPr>
          <a:xfrm>
            <a:off x="8141208" y="0"/>
            <a:ext cx="4050792" cy="2283580"/>
          </a:xfrm>
        </p:spPr>
      </p:pic>
      <p:pic>
        <p:nvPicPr>
          <p:cNvPr id="12" name="Picture Placeholder 11" descr="White doors standing in grassy field">
            <a:extLst>
              <a:ext uri="{FF2B5EF4-FFF2-40B4-BE49-F238E27FC236}">
                <a16:creationId xmlns:a16="http://schemas.microsoft.com/office/drawing/2014/main" id="{88EB8EEF-4B8B-924D-BC0E-1CE2D7A4D293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70604" y="0"/>
            <a:ext cx="4086296" cy="2276856"/>
          </a:xfrm>
          <a:ln>
            <a:noFill/>
          </a:ln>
        </p:spPr>
      </p:pic>
      <p:pic>
        <p:nvPicPr>
          <p:cNvPr id="10" name="Picture Placeholder 9" descr="Sharks flying in clouds">
            <a:extLst>
              <a:ext uri="{FF2B5EF4-FFF2-40B4-BE49-F238E27FC236}">
                <a16:creationId xmlns:a16="http://schemas.microsoft.com/office/drawing/2014/main" id="{F235EA3B-157D-9C4D-8732-4644B0E525E5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522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A4640-AA3A-4385-B7DE-464AB1793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Segoe UI" panose="020B0502040204020203" pitchFamily="34" charset="0"/>
              </a:rPr>
              <a:t>Dreamscape 1</a:t>
            </a:r>
            <a:endParaRPr lang="en-US" dirty="0"/>
          </a:p>
        </p:txBody>
      </p:sp>
      <p:pic>
        <p:nvPicPr>
          <p:cNvPr id="6" name="Picture Placeholder 5" descr="Sharks flying in clouds">
            <a:extLst>
              <a:ext uri="{FF2B5EF4-FFF2-40B4-BE49-F238E27FC236}">
                <a16:creationId xmlns:a16="http://schemas.microsoft.com/office/drawing/2014/main" id="{127F94F4-1F4B-4AD1-8B17-D3FBE82DB7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5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5AEB5-ED28-495A-8974-F941566A1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Segoe UI" panose="020B0502040204020203" pitchFamily="34" charset="0"/>
              </a:rPr>
              <a:t>Dreamscape 2</a:t>
            </a:r>
            <a:endParaRPr lang="en-US" dirty="0"/>
          </a:p>
        </p:txBody>
      </p:sp>
      <p:pic>
        <p:nvPicPr>
          <p:cNvPr id="6" name="Picture Placeholder 5" descr="White doors standing in grassy field">
            <a:extLst>
              <a:ext uri="{FF2B5EF4-FFF2-40B4-BE49-F238E27FC236}">
                <a16:creationId xmlns:a16="http://schemas.microsoft.com/office/drawing/2014/main" id="{AC327997-8123-498D-81FC-41214F9355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11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88BC3-7367-4252-8B25-5C7AA6EE9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Segoe UI" panose="020B0502040204020203" pitchFamily="34" charset="0"/>
              </a:rPr>
              <a:t>Dreamscape 3</a:t>
            </a:r>
            <a:endParaRPr lang="en-US" dirty="0"/>
          </a:p>
        </p:txBody>
      </p:sp>
      <p:pic>
        <p:nvPicPr>
          <p:cNvPr id="6" name="Picture Placeholder 5" descr="A green traffic light on a dirt road">
            <a:extLst>
              <a:ext uri="{FF2B5EF4-FFF2-40B4-BE49-F238E27FC236}">
                <a16:creationId xmlns:a16="http://schemas.microsoft.com/office/drawing/2014/main" id="{44EBB9A2-0857-4E85-A560-DDDB758ADCE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16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8858-974A-4064-9231-2C50B1238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Segoe UI" panose="020B0502040204020203" pitchFamily="34" charset="0"/>
              </a:rPr>
              <a:t>Dreamscape 4</a:t>
            </a:r>
            <a:endParaRPr lang="en-US" dirty="0"/>
          </a:p>
        </p:txBody>
      </p:sp>
      <p:pic>
        <p:nvPicPr>
          <p:cNvPr id="6" name="Picture Placeholder 5" descr="A surreal image of city buildings">
            <a:extLst>
              <a:ext uri="{FF2B5EF4-FFF2-40B4-BE49-F238E27FC236}">
                <a16:creationId xmlns:a16="http://schemas.microsoft.com/office/drawing/2014/main" id="{7FD815DF-89C1-4600-9D72-5C0DFD70ED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9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ECBB1-7816-4CE6-89DF-AC4FD996C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Segoe UI" panose="020B0502040204020203" pitchFamily="34" charset="0"/>
              </a:rPr>
              <a:t>Dreamscape 5</a:t>
            </a:r>
            <a:endParaRPr lang="en-US" dirty="0"/>
          </a:p>
        </p:txBody>
      </p:sp>
      <p:pic>
        <p:nvPicPr>
          <p:cNvPr id="6" name="Picture Placeholder 5" descr="Green hills with giant yellow daisies against a blue sky">
            <a:extLst>
              <a:ext uri="{FF2B5EF4-FFF2-40B4-BE49-F238E27FC236}">
                <a16:creationId xmlns:a16="http://schemas.microsoft.com/office/drawing/2014/main" id="{B6A1A3B9-DF34-48F4-BFB4-928D78837A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27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5BA71218-D724-4EDE-B03A-238C77B28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825625"/>
            <a:ext cx="528955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Save the background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To add one of these backgrounds to a video call, you’ll first need to save it as a picture to a location where you can easily find it when you add it to Teams. To save the background: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Select the background, right-click it, and then click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</a:rPr>
              <a:t>Save as Picture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In the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</a:rPr>
              <a:t>Save as type 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list, select the file format that you want. Make sure it’s a .JPG, .PNG, or .BMP file.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In the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</a:rPr>
              <a:t>File name 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box, accept the suggested file name, or if you like, type a new name for the picture.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Select the folder where you want to store the image. For example, choose your Documents folder or your Desktop.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Click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</a:rPr>
              <a:t>Save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F7E76828-B45B-4D38-BD60-2A5E423A762C}"/>
              </a:ext>
            </a:extLst>
          </p:cNvPr>
          <p:cNvSpPr txBox="1">
            <a:spLocks noGrp="1"/>
          </p:cNvSpPr>
          <p:nvPr>
            <p:ph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+mn-lt"/>
              </a:rPr>
              <a:t>Change your background before a meeting starts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While you’re setting up your video and audio before joining a meeting: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Select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Background settings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It’s the icon just to the right of the mic switch. Your Background Settings options will display on the right.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Choose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Add new 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and then select the background you just saved as a picture to upload from your computer. You will now see it behind you in the Teams video window, as well as a new background available in Background Settings.</a:t>
            </a:r>
          </a:p>
          <a:p>
            <a:pPr marL="0" indent="0">
              <a:buNone/>
            </a:pPr>
            <a:endParaRPr lang="en-US" sz="1400" dirty="0">
              <a:latin typeface="+mn-lt"/>
            </a:endParaRPr>
          </a:p>
          <a:p>
            <a:pPr marL="0" indent="0">
              <a:buNone/>
            </a:pPr>
            <a:r>
              <a:rPr lang="en-US" sz="1800" dirty="0">
                <a:latin typeface="+mn-lt"/>
              </a:rPr>
              <a:t>Change your background during a meeting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To change your background after you’ve already joined a meeting: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Go to your meeting controls and select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More actions *** &gt; Show background effects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Choose 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Add new 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and then select the background you just saved as a picture to upload from your computer. You will now see it behind you in the Teams video window, as well as a new background available in Background Settings.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>
              <a:latin typeface="+mn-lt"/>
            </a:endParaRP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F6BD19B1-6685-4E50-AC4E-BD7DD4E6E6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+mj-lt"/>
              </a:rPr>
              <a:t>Help</a:t>
            </a:r>
          </a:p>
        </p:txBody>
      </p:sp>
    </p:spTree>
    <p:extLst>
      <p:ext uri="{BB962C8B-B14F-4D97-AF65-F5344CB8AC3E}">
        <p14:creationId xmlns:p14="http://schemas.microsoft.com/office/powerpoint/2010/main" val="2530974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ams Background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ms Background_Dreamscape_Win32_JS_v1" id="{BF475F58-5DAD-4368-9294-8468CD324CD9}" vid="{E48D09AA-CA5F-4357-8CF2-DED42DD817E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B3AD8CF-5349-40E8-8A09-E7221BCDA9E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954276-2821-48D1-815C-488177BBA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A20E772-F115-4684-B19A-460671305B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Dreamscape virtual Teams backgrounds</Template>
  <TotalTime>0</TotalTime>
  <Words>323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Segoe UI</vt:lpstr>
      <vt:lpstr>Office Theme</vt:lpstr>
      <vt:lpstr>Dreamscape</vt:lpstr>
      <vt:lpstr>Dreamscape 1</vt:lpstr>
      <vt:lpstr>Dreamscape 2</vt:lpstr>
      <vt:lpstr>Dreamscape 3</vt:lpstr>
      <vt:lpstr>Dreamscape 4</vt:lpstr>
      <vt:lpstr>Dreamscape 5</vt:lpstr>
      <vt:lpstr>Help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Dreamscape</dc:title>
  <dc:creator>Mohamed</dc:creator>
  <cp:lastModifiedBy>Mohamed</cp:lastModifiedBy>
  <cp:revision>1</cp:revision>
  <dcterms:created xsi:type="dcterms:W3CDTF">2021-03-05T18:10:07Z</dcterms:created>
  <dcterms:modified xsi:type="dcterms:W3CDTF">2021-03-05T18:10:15Z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